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1" r:id="rId1"/>
    <p:sldMasterId id="2147484520" r:id="rId2"/>
    <p:sldMasterId id="2147484528" r:id="rId3"/>
    <p:sldMasterId id="2147484537" r:id="rId4"/>
    <p:sldMasterId id="2147484562" r:id="rId5"/>
    <p:sldMasterId id="2147484568" r:id="rId6"/>
    <p:sldMasterId id="2147484575" r:id="rId7"/>
    <p:sldMasterId id="2147484582" r:id="rId8"/>
  </p:sldMasterIdLst>
  <p:notesMasterIdLst>
    <p:notesMasterId r:id="rId28"/>
  </p:notesMasterIdLst>
  <p:handoutMasterIdLst>
    <p:handoutMasterId r:id="rId29"/>
  </p:handoutMasterIdLst>
  <p:sldIdLst>
    <p:sldId id="781" r:id="rId9"/>
    <p:sldId id="788" r:id="rId10"/>
    <p:sldId id="782" r:id="rId11"/>
    <p:sldId id="783" r:id="rId12"/>
    <p:sldId id="778" r:id="rId13"/>
    <p:sldId id="780" r:id="rId14"/>
    <p:sldId id="787" r:id="rId15"/>
    <p:sldId id="269" r:id="rId16"/>
    <p:sldId id="772" r:id="rId17"/>
    <p:sldId id="784" r:id="rId18"/>
    <p:sldId id="771" r:id="rId19"/>
    <p:sldId id="285" r:id="rId20"/>
    <p:sldId id="270" r:id="rId21"/>
    <p:sldId id="773" r:id="rId22"/>
    <p:sldId id="278" r:id="rId23"/>
    <p:sldId id="774" r:id="rId24"/>
    <p:sldId id="779" r:id="rId25"/>
    <p:sldId id="776" r:id="rId26"/>
    <p:sldId id="7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037"/>
    <a:srgbClr val="18453B"/>
    <a:srgbClr val="202020"/>
    <a:srgbClr val="303030"/>
    <a:srgbClr val="404040"/>
    <a:srgbClr val="B2882A"/>
    <a:srgbClr val="2C3D4D"/>
    <a:srgbClr val="701A20"/>
    <a:srgbClr val="402402"/>
    <a:srgbClr val="403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5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53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55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DC1D-B1FD-9945-9F2D-DFAF01D07226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DBD7D-6C74-D346-8200-9F64B5043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56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DBD7D-6C74-D346-8200-9F64B50436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5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F0461C-C52E-E345-813E-AA406E50B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0EB541-C098-2444-BCB7-FB4CC8E75C1B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22000">
                <a:schemeClr val="tx1">
                  <a:alpha val="66000"/>
                </a:schemeClr>
              </a:gs>
              <a:gs pos="63000">
                <a:schemeClr val="bg1">
                  <a:alpha val="0"/>
                </a:schemeClr>
              </a:gs>
              <a:gs pos="42000">
                <a:schemeClr val="tx1">
                  <a:alpha val="43000"/>
                </a:schemeClr>
              </a:gs>
              <a:gs pos="32000">
                <a:schemeClr val="tx1">
                  <a:alpha val="60000"/>
                </a:schemeClr>
              </a:gs>
              <a:gs pos="52000">
                <a:schemeClr val="tx1">
                  <a:alpha val="2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DF73E24E-24A4-6E42-B3A2-240665AC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879" y="3450855"/>
            <a:ext cx="6699289" cy="17358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40" baseline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elvetica" pitchFamily="2" charset="0"/>
                <a:ea typeface="+mj-ea"/>
                <a:cs typeface="Gotham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E2615E32-C0AD-0941-9827-9CE1CB48A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906" y="5522515"/>
            <a:ext cx="5712262" cy="8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29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579439"/>
            <a:ext cx="10515600" cy="2852737"/>
          </a:xfr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59167"/>
            <a:ext cx="10515600" cy="1646237"/>
          </a:xfr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667043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6330465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112462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55742"/>
            <a:ext cx="10515600" cy="2852737"/>
          </a:xfr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35467"/>
            <a:ext cx="10515600" cy="1633537"/>
          </a:xfr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3893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120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15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579439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59167"/>
            <a:ext cx="10515600" cy="1646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667043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6330465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3792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55742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35467"/>
            <a:ext cx="10515600" cy="1633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529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4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8"/>
            <a:ext cx="10515600" cy="429577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86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831A-7CA1-2C44-9F55-440998C2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pc="4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15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F0461C-C52E-E345-813E-AA406E50B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DE8EEA-D6A7-384F-B73C-0ED2AD96DA0D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22000">
                <a:schemeClr val="bg1">
                  <a:alpha val="66000"/>
                </a:schemeClr>
              </a:gs>
              <a:gs pos="63000">
                <a:schemeClr val="tx1">
                  <a:alpha val="0"/>
                </a:schemeClr>
              </a:gs>
              <a:gs pos="42000">
                <a:schemeClr val="bg1">
                  <a:alpha val="43000"/>
                </a:schemeClr>
              </a:gs>
              <a:gs pos="32000">
                <a:schemeClr val="bg1">
                  <a:alpha val="60000"/>
                </a:schemeClr>
              </a:gs>
              <a:gs pos="52000">
                <a:schemeClr val="bg1">
                  <a:alpha val="2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DF73E24E-24A4-6E42-B3A2-240665AC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879" y="3450855"/>
            <a:ext cx="6699289" cy="17358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40" baseline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Helvetica" pitchFamily="2" charset="0"/>
                <a:ea typeface="+mj-ea"/>
                <a:cs typeface="Gotham Medium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E2615E32-C0AD-0941-9827-9CE1CB48A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906" y="5522515"/>
            <a:ext cx="5712262" cy="81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37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D429BD-B282-0C47-A487-AA2CEFA46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"/>
          <a:stretch/>
        </p:blipFill>
        <p:spPr>
          <a:xfrm>
            <a:off x="0" y="1"/>
            <a:ext cx="12191999" cy="44112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2517"/>
            <a:ext cx="105156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5BE35-A6B9-E842-9C1A-ADDF9F20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11034"/>
            <a:ext cx="10515600" cy="789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7951306" y="4041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4255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D429BD-B282-0C47-A487-AA2CEFA46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"/>
          <a:stretch/>
        </p:blipFill>
        <p:spPr>
          <a:xfrm>
            <a:off x="0" y="1"/>
            <a:ext cx="12191999" cy="441124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2517"/>
            <a:ext cx="105156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5BE35-A6B9-E842-9C1A-ADDF9F20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11034"/>
            <a:ext cx="10515600" cy="789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7951306" y="4041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79528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974DD7-5CF0-AB44-9132-1255EF37A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11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2517"/>
            <a:ext cx="105156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7951306" y="4041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999515F-62D4-1740-BB0B-01C74E7C4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11034"/>
            <a:ext cx="10515600" cy="789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7713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7BBEE8-E691-174E-9837-8BFE3DB097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30388"/>
            <a:ext cx="12192000" cy="2716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7448"/>
            <a:ext cx="105156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7951306" y="4041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AF2593-84FF-E543-B9DD-3678B932DF8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1851" y="5795965"/>
            <a:ext cx="10515600" cy="789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32B31A7-D8BB-1C41-A8CE-E41F550681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151" y="535724"/>
            <a:ext cx="5733704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6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F63BED-D0B9-9649-AAAB-EED77BBB57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613D7890-7365-214B-90CC-AA8A51970B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58640" y="1691640"/>
            <a:ext cx="3474720" cy="3474720"/>
          </a:xfrm>
          <a:prstGeom prst="ellipse">
            <a:avLst/>
          </a:prstGeom>
          <a:solidFill>
            <a:srgbClr val="054037">
              <a:alpha val="85000"/>
            </a:srgbClr>
          </a:solidFill>
          <a:ln w="38100">
            <a:solidFill>
              <a:schemeClr val="tx1"/>
            </a:solidFill>
            <a:miter lim="800000"/>
          </a:ln>
        </p:spPr>
        <p:txBody>
          <a:bodyPr tIns="457200" bIns="457200" anchor="ctr" anchorCtr="0"/>
          <a:lstStyle>
            <a:lvl1pPr marL="0" indent="0" algn="ctr">
              <a:buNone/>
              <a:defRPr sz="2700" b="0" i="0" spc="40" baseline="0">
                <a:solidFill>
                  <a:schemeClr val="tx1"/>
                </a:solidFill>
                <a:latin typeface="Helvetica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F8176094-D634-124A-901D-745D8118B1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2000" y="4241998"/>
            <a:ext cx="5588000" cy="52771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400" b="0" i="0" spc="40" baseline="0">
                <a:solidFill>
                  <a:schemeClr val="tx1"/>
                </a:solidFill>
                <a:latin typeface="Helvetica" pitchFamily="2" charset="0"/>
              </a:defRPr>
            </a:lvl1pPr>
            <a:lvl2pPr marL="4572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2pPr>
            <a:lvl3pPr marL="9144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3pPr>
            <a:lvl4pPr marL="13716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4pPr>
            <a:lvl5pPr marL="18288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94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579439"/>
            <a:ext cx="10515600" cy="2852737"/>
          </a:xfr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59167"/>
            <a:ext cx="10515600" cy="1646237"/>
          </a:xfr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667043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6330465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400635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55742"/>
            <a:ext cx="10515600" cy="2852737"/>
          </a:xfr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35467"/>
            <a:ext cx="10515600" cy="1633537"/>
          </a:xfr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3917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057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6336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579439"/>
            <a:ext cx="10515600" cy="2852737"/>
          </a:xfr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59167"/>
            <a:ext cx="10515600" cy="1646237"/>
          </a:xfr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667043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6330465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908817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55742"/>
            <a:ext cx="10515600" cy="2852737"/>
          </a:xfr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35467"/>
            <a:ext cx="10515600" cy="1633537"/>
          </a:xfr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2146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0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974DD7-5CF0-AB44-9132-1255EF37A3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116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2517"/>
            <a:ext cx="105156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7951306" y="4041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999515F-62D4-1740-BB0B-01C74E7C4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11034"/>
            <a:ext cx="10515600" cy="789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715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2684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579439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59167"/>
            <a:ext cx="10515600" cy="1646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667043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6330465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87677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55742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35467"/>
            <a:ext cx="10515600" cy="1633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03683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4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8"/>
            <a:ext cx="10515600" cy="4295775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535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831A-7CA1-2C44-9F55-440998C2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4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pc="4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643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L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27BBEE8-E691-174E-9837-8BFE3DB097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30388"/>
            <a:ext cx="12192000" cy="2716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365D3-2C53-0A4D-A326-4820B65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7448"/>
            <a:ext cx="10515600" cy="6302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kern="120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pitchFamily="2" charset="0"/>
                <a:cs typeface="Gotham Thin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47781-A00B-2544-941F-3494B5BFE7C6}"/>
              </a:ext>
            </a:extLst>
          </p:cNvPr>
          <p:cNvSpPr txBox="1"/>
          <p:nvPr userDrawn="1"/>
        </p:nvSpPr>
        <p:spPr>
          <a:xfrm>
            <a:off x="7951306" y="4041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7" name="Picture 6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2CF4767E-8948-1D46-B1B2-F768E6646F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151" y="535724"/>
            <a:ext cx="5733700" cy="81381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AF2593-84FF-E543-B9DD-3678B932DF8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1851" y="5795965"/>
            <a:ext cx="10515600" cy="7897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53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F63BED-D0B9-9649-AAAB-EED77BBB57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6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0">
            <a:extLst>
              <a:ext uri="{FF2B5EF4-FFF2-40B4-BE49-F238E27FC236}">
                <a16:creationId xmlns:a16="http://schemas.microsoft.com/office/drawing/2014/main" id="{613D7890-7365-214B-90CC-AA8A51970B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58640" y="1691640"/>
            <a:ext cx="3474720" cy="3474720"/>
          </a:xfrm>
          <a:prstGeom prst="ellipse">
            <a:avLst/>
          </a:prstGeom>
          <a:solidFill>
            <a:srgbClr val="054037">
              <a:alpha val="85000"/>
            </a:srgbClr>
          </a:solidFill>
          <a:ln w="38100">
            <a:solidFill>
              <a:schemeClr val="bg1"/>
            </a:solidFill>
            <a:miter lim="800000"/>
          </a:ln>
        </p:spPr>
        <p:txBody>
          <a:bodyPr tIns="457200" bIns="457200" anchor="ctr" anchorCtr="0"/>
          <a:lstStyle>
            <a:lvl1pPr marL="0" indent="0" algn="ctr">
              <a:buNone/>
              <a:defRPr sz="2700" b="0" i="0" spc="4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F8176094-D634-124A-901D-745D8118B1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2000" y="4241998"/>
            <a:ext cx="5588000" cy="52771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400" b="0" i="0" spc="40" baseline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2pPr>
            <a:lvl3pPr marL="9144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3pPr>
            <a:lvl4pPr marL="13716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4pPr>
            <a:lvl5pPr marL="1828800" indent="0">
              <a:buNone/>
              <a:defRPr sz="1200" b="0" i="0" spc="30" baseline="0">
                <a:solidFill>
                  <a:schemeClr val="bg1"/>
                </a:solidFill>
                <a:latin typeface="Gotham Narrow Light" pitchFamily="2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35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579439"/>
            <a:ext cx="10515600" cy="2852737"/>
          </a:xfrm>
        </p:spPr>
        <p:txBody>
          <a:bodyPr anchor="b">
            <a:normAutofit/>
          </a:bodyPr>
          <a:lstStyle>
            <a:lvl1pPr algn="ctr">
              <a:defRPr sz="360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831851" y="3459167"/>
            <a:ext cx="10515600" cy="1646237"/>
          </a:xfrm>
        </p:spPr>
        <p:txBody>
          <a:bodyPr>
            <a:normAutofit/>
          </a:bodyPr>
          <a:lstStyle>
            <a:lvl1pPr marL="0" indent="0" algn="ctr">
              <a:buNone/>
              <a:defRPr sz="1950" b="0" i="0" spc="4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D6EBC-F9E2-2D45-BF46-B913ED6C4586}"/>
              </a:ext>
            </a:extLst>
          </p:cNvPr>
          <p:cNvSpPr txBox="1"/>
          <p:nvPr userDrawn="1"/>
        </p:nvSpPr>
        <p:spPr>
          <a:xfrm>
            <a:off x="6670434" y="651803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44699-7C01-5447-81D1-C201AD5414DB}"/>
              </a:ext>
            </a:extLst>
          </p:cNvPr>
          <p:cNvSpPr txBox="1"/>
          <p:nvPr userDrawn="1"/>
        </p:nvSpPr>
        <p:spPr>
          <a:xfrm>
            <a:off x="6330465" y="657664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45539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455742"/>
            <a:ext cx="10515600" cy="2852737"/>
          </a:xfrm>
        </p:spPr>
        <p:txBody>
          <a:bodyPr anchor="b">
            <a:normAutofit/>
          </a:bodyPr>
          <a:lstStyle>
            <a:lvl1pPr>
              <a:defRPr sz="3375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335467"/>
            <a:ext cx="10515600" cy="1633537"/>
          </a:xfrm>
        </p:spPr>
        <p:txBody>
          <a:bodyPr>
            <a:normAutofit/>
          </a:bodyPr>
          <a:lstStyle>
            <a:lvl1pPr marL="0" indent="0">
              <a:buNone/>
              <a:defRPr sz="165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Gotham Light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9401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41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5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52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9" r:id="rId2"/>
    <p:sldLayoutId id="2147484560" r:id="rId3"/>
    <p:sldLayoutId id="2147484561" r:id="rId4"/>
    <p:sldLayoutId id="21474845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EA42D-5522-7A4B-953D-E83B312BE254}"/>
              </a:ext>
            </a:extLst>
          </p:cNvPr>
          <p:cNvSpPr txBox="1"/>
          <p:nvPr userDrawn="1"/>
        </p:nvSpPr>
        <p:spPr>
          <a:xfrm>
            <a:off x="9082158" y="6417046"/>
            <a:ext cx="2271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spc="0" baseline="0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t>www.prl.msu.edu</a:t>
            </a:r>
            <a:r>
              <a:rPr lang="en-US" sz="1050" b="0" i="0" spc="0" baseline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t> | </a:t>
            </a:r>
            <a:fld id="{58CE982F-3DD9-A64B-83BC-9B1DBCF5E29B}" type="slidenum">
              <a:rPr lang="en-US" sz="1050" b="0" i="0" spc="0" baseline="0" smtClean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b="0" i="0" spc="0" baseline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Gotham Light" pitchFamily="2" charset="0"/>
            </a:endParaRPr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4AED7B9-77CB-0649-934E-1FC49BB66E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385220"/>
            <a:ext cx="2271644" cy="3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7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26EB2-330E-3A47-8A9A-D90BBE2DD274}"/>
              </a:ext>
            </a:extLst>
          </p:cNvPr>
          <p:cNvSpPr txBox="1"/>
          <p:nvPr userDrawn="1"/>
        </p:nvSpPr>
        <p:spPr>
          <a:xfrm>
            <a:off x="9082158" y="6417046"/>
            <a:ext cx="2271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spc="0" baseline="0" dirty="0" err="1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t>www.prl.msu.edu</a:t>
            </a:r>
            <a:r>
              <a:rPr lang="en-US" sz="1050" b="0" i="0" spc="0" baseline="0" dirty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t> | </a:t>
            </a:r>
            <a:fld id="{58CE982F-3DD9-A64B-83BC-9B1DBCF5E29B}" type="slidenum">
              <a:rPr lang="en-US" sz="1050" b="0" i="0" spc="0" baseline="0" smtClean="0">
                <a:solidFill>
                  <a:schemeClr val="bg2">
                    <a:lumMod val="50000"/>
                  </a:schemeClr>
                </a:solidFill>
                <a:latin typeface="Helvetica" pitchFamily="2" charset="0"/>
                <a:cs typeface="Gotham Light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b="0" i="0" spc="0" baseline="0" dirty="0">
              <a:solidFill>
                <a:schemeClr val="bg2">
                  <a:lumMod val="50000"/>
                </a:schemeClr>
              </a:solidFill>
              <a:latin typeface="Helvetica" pitchFamily="2" charset="0"/>
              <a:cs typeface="Gotham Light" pitchFamily="2" charset="0"/>
            </a:endParaRP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E745302-8690-2443-A3B4-F6F2D62FA9D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6385220"/>
            <a:ext cx="2271644" cy="322427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AB36823-990B-884E-BFEA-93331232379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482" y="6397715"/>
            <a:ext cx="1853035" cy="3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7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54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549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EA42D-5522-7A4B-953D-E83B312BE254}"/>
              </a:ext>
            </a:extLst>
          </p:cNvPr>
          <p:cNvSpPr txBox="1"/>
          <p:nvPr userDrawn="1"/>
        </p:nvSpPr>
        <p:spPr>
          <a:xfrm>
            <a:off x="9082158" y="6417046"/>
            <a:ext cx="2271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spc="0" baseline="0" dirty="0" err="1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t>www.prl.msu.edu</a:t>
            </a:r>
            <a:r>
              <a:rPr lang="en-US" sz="1050" b="0" i="0" spc="0" baseline="0" dirty="0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t> | </a:t>
            </a:r>
            <a:fld id="{58CE982F-3DD9-A64B-83BC-9B1DBCF5E29B}" type="slidenum">
              <a:rPr lang="en-US" sz="1050" b="0" i="0" spc="0" baseline="0" smtClean="0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b="0" i="0" spc="0" baseline="0" dirty="0">
              <a:solidFill>
                <a:schemeClr val="tx1"/>
              </a:solidFill>
              <a:latin typeface="Helvetica" pitchFamily="2" charset="0"/>
              <a:cs typeface="Gotham Light" pitchFamily="2" charset="0"/>
            </a:endParaRP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FB4C3DE9-CFAD-BF40-ACEC-AE2639EBB0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8" y="6387607"/>
            <a:ext cx="2254827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6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12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D0B1840F-E0CF-7D44-A0BE-FC5D2DBDD88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482" y="6397790"/>
            <a:ext cx="1852147" cy="3108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026EB2-330E-3A47-8A9A-D90BBE2DD274}"/>
              </a:ext>
            </a:extLst>
          </p:cNvPr>
          <p:cNvSpPr txBox="1"/>
          <p:nvPr userDrawn="1"/>
        </p:nvSpPr>
        <p:spPr>
          <a:xfrm>
            <a:off x="9082158" y="6417046"/>
            <a:ext cx="22716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0" i="0" spc="0" baseline="0" dirty="0" err="1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t>www.prl.msu.edu</a:t>
            </a:r>
            <a:r>
              <a:rPr lang="en-US" sz="1050" b="0" i="0" spc="0" baseline="0" dirty="0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t> | </a:t>
            </a:r>
            <a:fld id="{58CE982F-3DD9-A64B-83BC-9B1DBCF5E29B}" type="slidenum">
              <a:rPr lang="en-US" sz="1050" b="0" i="0" spc="0" baseline="0" smtClean="0">
                <a:solidFill>
                  <a:schemeClr val="tx1"/>
                </a:solidFill>
                <a:latin typeface="Helvetica" pitchFamily="2" charset="0"/>
                <a:cs typeface="Gotham Light" pitchFamily="2" charset="0"/>
              </a:rPr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b="0" i="0" spc="0" baseline="0" dirty="0">
              <a:solidFill>
                <a:schemeClr val="tx1"/>
              </a:solidFill>
              <a:latin typeface="Helvetica" pitchFamily="2" charset="0"/>
              <a:cs typeface="Gotham Light" pitchFamily="2" charset="0"/>
            </a:endParaRPr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1F09CCD6-5FDE-9043-967E-12BFB6A90E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8" y="6387607"/>
            <a:ext cx="2254827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11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12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1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29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776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Thin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Char char="•"/>
        <a:defRPr sz="16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5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35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600"/>
        </a:spcAft>
        <a:buFont typeface="Arial"/>
        <a:buChar char="•"/>
        <a:defRPr sz="1200" b="0" i="0" kern="1200" spc="40" baseline="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Helvetica" pitchFamily="2" charset="0"/>
          <a:cs typeface="Gotham Book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959052-2E92-D443-BC34-37F56044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Template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F71B7C-281D-A54A-B384-82E0E8ED1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layout button to pick appropriate slide types</a:t>
            </a:r>
          </a:p>
          <a:p>
            <a:r>
              <a:rPr lang="en-US" dirty="0"/>
              <a:t>Light and Dark background packs</a:t>
            </a:r>
          </a:p>
          <a:p>
            <a:r>
              <a:rPr lang="en-US" dirty="0"/>
              <a:t>Includes the following slide types</a:t>
            </a:r>
          </a:p>
          <a:p>
            <a:pPr lvl="1"/>
            <a:r>
              <a:rPr lang="en-US" dirty="0"/>
              <a:t>One-logo format: footer includes PRL logo, website, and page #</a:t>
            </a:r>
          </a:p>
          <a:p>
            <a:pPr lvl="1"/>
            <a:r>
              <a:rPr lang="en-US" dirty="0"/>
              <a:t>Two-logo format: footer includes PRL logo, DOE logo, website, and page #</a:t>
            </a:r>
          </a:p>
          <a:p>
            <a:pPr lvl="1"/>
            <a:r>
              <a:rPr lang="en-US" dirty="0"/>
              <a:t>Blank slides</a:t>
            </a:r>
          </a:p>
          <a:p>
            <a:pPr lvl="1"/>
            <a:r>
              <a:rPr lang="en-US" dirty="0"/>
              <a:t>Custom Designs:</a:t>
            </a:r>
          </a:p>
          <a:p>
            <a:pPr lvl="2"/>
            <a:r>
              <a:rPr lang="en-US" dirty="0"/>
              <a:t>PRL Title 1: with static image and PRL logo</a:t>
            </a:r>
          </a:p>
          <a:p>
            <a:pPr lvl="2"/>
            <a:r>
              <a:rPr lang="en-US" dirty="0"/>
              <a:t>PRL Title 2: with static image</a:t>
            </a:r>
          </a:p>
          <a:p>
            <a:pPr lvl="2"/>
            <a:r>
              <a:rPr lang="en-US" dirty="0"/>
              <a:t>PRL Title 3: with placeholder for custom image </a:t>
            </a:r>
          </a:p>
          <a:p>
            <a:pPr lvl="2"/>
            <a:r>
              <a:rPr lang="en-US"/>
              <a:t>PRL </a:t>
            </a:r>
            <a:r>
              <a:rPr lang="en-US" dirty="0"/>
              <a:t>Title 4: with placeholder for </a:t>
            </a:r>
            <a:r>
              <a:rPr lang="en-US"/>
              <a:t>custom image and PRL logo</a:t>
            </a:r>
            <a:endParaRPr lang="en-US" dirty="0"/>
          </a:p>
          <a:p>
            <a:pPr lvl="2"/>
            <a:r>
              <a:rPr lang="en-US" dirty="0"/>
              <a:t>Image with title</a:t>
            </a:r>
          </a:p>
        </p:txBody>
      </p:sp>
    </p:spTree>
    <p:extLst>
      <p:ext uri="{BB962C8B-B14F-4D97-AF65-F5344CB8AC3E}">
        <p14:creationId xmlns:p14="http://schemas.microsoft.com/office/powerpoint/2010/main" val="175209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E530-A8C7-A542-8094-8F535649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Content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45608-6DB4-AF4A-BEC7-8421A13FC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following slides may be used with the one or two logo footer</a:t>
            </a:r>
          </a:p>
        </p:txBody>
      </p:sp>
    </p:spTree>
    <p:extLst>
      <p:ext uri="{BB962C8B-B14F-4D97-AF65-F5344CB8AC3E}">
        <p14:creationId xmlns:p14="http://schemas.microsoft.com/office/powerpoint/2010/main" val="104766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A4126FC-6683-8143-B51A-A3978132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259691-C8EC-8443-8005-1BE6F9463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for a title for a subsection of your presentation. See the next slide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66606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Efficient and Robust Photosynthesis under Dynamic Conditions</a:t>
            </a:r>
            <a:br>
              <a:rPr lang="en-US" dirty="0"/>
            </a:br>
            <a:r>
              <a:rPr lang="en-US" dirty="0"/>
              <a:t>Project Lead: Dr. David Kramer</a:t>
            </a:r>
          </a:p>
        </p:txBody>
      </p:sp>
    </p:spTree>
    <p:extLst>
      <p:ext uri="{BB962C8B-B14F-4D97-AF65-F5344CB8AC3E}">
        <p14:creationId xmlns:p14="http://schemas.microsoft.com/office/powerpoint/2010/main" val="68315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+ Content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main content slide. See the next slide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12380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PRL Renewal Grant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Photosynthetic Energy Capture, Conversion and Storage: From Fundamental Mechanisms to Modular Engineering</a:t>
            </a:r>
          </a:p>
          <a:p>
            <a:r>
              <a:rPr lang="en-US" dirty="0"/>
              <a:t>Three projects:</a:t>
            </a:r>
          </a:p>
          <a:p>
            <a:pPr lvl="1"/>
            <a:r>
              <a:rPr lang="en-US" dirty="0"/>
              <a:t>Project A: Efficient and Robust Photosynthesis under Dynamic Conditions</a:t>
            </a:r>
          </a:p>
          <a:p>
            <a:pPr lvl="1"/>
            <a:r>
              <a:rPr lang="en-US" dirty="0"/>
              <a:t>Project B: Building and Maintaining the Biological Solar Panel </a:t>
            </a:r>
          </a:p>
          <a:p>
            <a:pPr lvl="1"/>
            <a:r>
              <a:rPr lang="en-US" dirty="0"/>
              <a:t>Project C: Structure, function, organization and engineering of photosynthetic modules in Cyanobacteria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+ Two Column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See the next slide for an example.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020F43-6F92-4544-915B-7B268470E2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 or image here</a:t>
            </a:r>
          </a:p>
        </p:txBody>
      </p:sp>
    </p:spTree>
    <p:extLst>
      <p:ext uri="{BB962C8B-B14F-4D97-AF65-F5344CB8AC3E}">
        <p14:creationId xmlns:p14="http://schemas.microsoft.com/office/powerpoint/2010/main" val="68007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+ Two Column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Over 50 years of collaboration between PRL and DOE</a:t>
            </a:r>
          </a:p>
          <a:p>
            <a:r>
              <a:rPr lang="en-US" dirty="0"/>
              <a:t>Top notch fundamental research</a:t>
            </a:r>
          </a:p>
          <a:p>
            <a:r>
              <a:rPr lang="en-US" dirty="0"/>
              <a:t>Educating future scientists to face 21st century global challenges</a:t>
            </a:r>
          </a:p>
          <a:p>
            <a:r>
              <a:rPr lang="en-US" dirty="0"/>
              <a:t>Cutting edge technology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82EF8-F9F4-1643-82C9-A82E53DAC8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837AC10A-529E-46D5-BDBC-11CE5D64C96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3153" y="1825628"/>
            <a:ext cx="3848101" cy="160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787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animal, invertebrate, green&#10;&#10;Description automatically generated">
            <a:extLst>
              <a:ext uri="{FF2B5EF4-FFF2-40B4-BE49-F238E27FC236}">
                <a16:creationId xmlns:a16="http://schemas.microsoft.com/office/drawing/2014/main" id="{9A90D494-8027-974F-8D42-8FD0554166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D67D6-0FB5-A343-8657-1F2909F614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Optional image with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D110B-595E-CE42-9DCB-2031E509DA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For the ‘wow’ factor</a:t>
            </a:r>
          </a:p>
        </p:txBody>
      </p:sp>
    </p:spTree>
    <p:extLst>
      <p:ext uri="{BB962C8B-B14F-4D97-AF65-F5344CB8AC3E}">
        <p14:creationId xmlns:p14="http://schemas.microsoft.com/office/powerpoint/2010/main" val="74929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D2527F-8DD4-B749-8816-C9347286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also the option for empty slides </a:t>
            </a:r>
            <a:r>
              <a:rPr lang="en-US"/>
              <a:t>for those who </a:t>
            </a:r>
            <a:r>
              <a:rPr lang="en-US" dirty="0"/>
              <a:t>like that space.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E3A24-C2A2-6347-8868-3110130B2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67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B666B1-D6F1-8641-8E7A-D95F3CE9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Dark Background Pack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D03616-369E-1B4A-9952-9CFDD0BA1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analogous slides with dark backgrounds.</a:t>
            </a:r>
          </a:p>
        </p:txBody>
      </p:sp>
    </p:spTree>
    <p:extLst>
      <p:ext uri="{BB962C8B-B14F-4D97-AF65-F5344CB8AC3E}">
        <p14:creationId xmlns:p14="http://schemas.microsoft.com/office/powerpoint/2010/main" val="162299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1B95DC5-D201-704B-B676-BB6BA11CEE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"/>
          <a:stretch/>
        </p:blipFill>
        <p:spPr>
          <a:xfrm>
            <a:off x="0" y="0"/>
            <a:ext cx="12192000" cy="4411663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2C2FBBA-7175-1A42-BF11-6A19B961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the template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5F198E-B1EB-8547-A2E4-A7D3367DBD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Layout button under the home tab to select among available template slides</a:t>
            </a:r>
          </a:p>
        </p:txBody>
      </p:sp>
    </p:spTree>
    <p:extLst>
      <p:ext uri="{BB962C8B-B14F-4D97-AF65-F5344CB8AC3E}">
        <p14:creationId xmlns:p14="http://schemas.microsoft.com/office/powerpoint/2010/main" val="354423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9AD9EF-BDBB-3643-8F9F-679C5F69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Title Slides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BBDC00-AD04-6547-8BE6-8AFF323F4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323A4F-50ED-944B-B402-986D8BAD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#1 </a:t>
            </a:r>
            <a:br>
              <a:rPr lang="en-US" dirty="0"/>
            </a:br>
            <a:r>
              <a:rPr lang="en-US" dirty="0"/>
              <a:t>with full, static image</a:t>
            </a:r>
            <a:br>
              <a:rPr lang="en-US" dirty="0"/>
            </a:br>
            <a:r>
              <a:rPr lang="en-US" dirty="0"/>
              <a:t>and three lines of text</a:t>
            </a:r>
          </a:p>
        </p:txBody>
      </p:sp>
    </p:spTree>
    <p:extLst>
      <p:ext uri="{BB962C8B-B14F-4D97-AF65-F5344CB8AC3E}">
        <p14:creationId xmlns:p14="http://schemas.microsoft.com/office/powerpoint/2010/main" val="5544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BA5A6B-FDCC-C14A-B385-C58DDC64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Slide #2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7FFE4-FA36-6A44-B48D-E8FAA7689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611034"/>
            <a:ext cx="10515600" cy="439736"/>
          </a:xfrm>
        </p:spPr>
        <p:txBody>
          <a:bodyPr/>
          <a:lstStyle/>
          <a:p>
            <a:r>
              <a:rPr lang="en-US" dirty="0"/>
              <a:t>Static Image</a:t>
            </a:r>
          </a:p>
        </p:txBody>
      </p:sp>
    </p:spTree>
    <p:extLst>
      <p:ext uri="{BB962C8B-B14F-4D97-AF65-F5344CB8AC3E}">
        <p14:creationId xmlns:p14="http://schemas.microsoft.com/office/powerpoint/2010/main" val="390427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indoor, reptile, animal&#10;&#10;Description automatically generated">
            <a:extLst>
              <a:ext uri="{FF2B5EF4-FFF2-40B4-BE49-F238E27FC236}">
                <a16:creationId xmlns:a16="http://schemas.microsoft.com/office/drawing/2014/main" id="{BCF7F618-FB6F-D243-BC27-A88713AC4E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020FAB-5662-314C-96AF-FE7624C9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Slide #3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2C8A6-7B58-6E4B-8075-BF2CD7AC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11813"/>
            <a:ext cx="10515600" cy="788987"/>
          </a:xfrm>
        </p:spPr>
        <p:txBody>
          <a:bodyPr/>
          <a:lstStyle/>
          <a:p>
            <a:r>
              <a:rPr lang="en-US" dirty="0"/>
              <a:t>Editable Image</a:t>
            </a:r>
          </a:p>
        </p:txBody>
      </p:sp>
    </p:spTree>
    <p:extLst>
      <p:ext uri="{BB962C8B-B14F-4D97-AF65-F5344CB8AC3E}">
        <p14:creationId xmlns:p14="http://schemas.microsoft.com/office/powerpoint/2010/main" val="308255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indoor, reptile, animal&#10;&#10;Description automatically generated">
            <a:extLst>
              <a:ext uri="{FF2B5EF4-FFF2-40B4-BE49-F238E27FC236}">
                <a16:creationId xmlns:a16="http://schemas.microsoft.com/office/drawing/2014/main" id="{BCF7F618-FB6F-D243-BC27-A88713AC4E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020FAB-5662-314C-96AF-FE7624C9F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 Slide #4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2C8A6-7B58-6E4B-8075-BF2CD7AC714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1850" y="5795963"/>
            <a:ext cx="10515600" cy="788987"/>
          </a:xfrm>
        </p:spPr>
        <p:txBody>
          <a:bodyPr/>
          <a:lstStyle/>
          <a:p>
            <a:r>
              <a:rPr lang="en-US" dirty="0"/>
              <a:t>Editable Image + Logo</a:t>
            </a:r>
          </a:p>
        </p:txBody>
      </p:sp>
    </p:spTree>
    <p:extLst>
      <p:ext uri="{BB962C8B-B14F-4D97-AF65-F5344CB8AC3E}">
        <p14:creationId xmlns:p14="http://schemas.microsoft.com/office/powerpoint/2010/main" val="339604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#5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 with one logo footer</a:t>
            </a:r>
          </a:p>
        </p:txBody>
      </p:sp>
    </p:spTree>
    <p:extLst>
      <p:ext uri="{BB962C8B-B14F-4D97-AF65-F5344CB8AC3E}">
        <p14:creationId xmlns:p14="http://schemas.microsoft.com/office/powerpoint/2010/main" val="807985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#6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Blank slide with two logo footer</a:t>
            </a:r>
          </a:p>
        </p:txBody>
      </p:sp>
    </p:spTree>
    <p:extLst>
      <p:ext uri="{BB962C8B-B14F-4D97-AF65-F5344CB8AC3E}">
        <p14:creationId xmlns:p14="http://schemas.microsoft.com/office/powerpoint/2010/main" val="37617391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e-logo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wo-logo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s -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ne-logo footer -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wo-logo footer -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Blank slides -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375</Words>
  <Application>Microsoft Macintosh PowerPoint</Application>
  <PresentationFormat>Widescreen</PresentationFormat>
  <Paragraphs>61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Gotham Narrow Light</vt:lpstr>
      <vt:lpstr>Helvetica</vt:lpstr>
      <vt:lpstr>Custom Designs</vt:lpstr>
      <vt:lpstr>One-logo footer</vt:lpstr>
      <vt:lpstr>Two-logo footer</vt:lpstr>
      <vt:lpstr>Blank slides</vt:lpstr>
      <vt:lpstr>Custom Designs - Dark</vt:lpstr>
      <vt:lpstr>One-logo footer - Dark</vt:lpstr>
      <vt:lpstr>Two-logo footer - Dark</vt:lpstr>
      <vt:lpstr>Blank slides - Dark</vt:lpstr>
      <vt:lpstr>Slide Template Summary</vt:lpstr>
      <vt:lpstr>How to use the template</vt:lpstr>
      <vt:lpstr>I. Title Slides</vt:lpstr>
      <vt:lpstr>Title slide #1  with full, static image and three lines of text</vt:lpstr>
      <vt:lpstr>Title Slide #2</vt:lpstr>
      <vt:lpstr>Title Slide #3</vt:lpstr>
      <vt:lpstr>Title Slide #4</vt:lpstr>
      <vt:lpstr>Title Slide #5</vt:lpstr>
      <vt:lpstr>Title Slide #6</vt:lpstr>
      <vt:lpstr>II. Content Slides</vt:lpstr>
      <vt:lpstr>Section Header slide</vt:lpstr>
      <vt:lpstr>PROJECT A</vt:lpstr>
      <vt:lpstr>Title + Content</vt:lpstr>
      <vt:lpstr>PRL Renewal Grant</vt:lpstr>
      <vt:lpstr>Title + Two Column</vt:lpstr>
      <vt:lpstr>Title + Two Column</vt:lpstr>
      <vt:lpstr>PowerPoint Presentation</vt:lpstr>
      <vt:lpstr>There is also the option for empty slides for those who like that space.</vt:lpstr>
      <vt:lpstr>Dark Background Pack</vt:lpstr>
    </vt:vector>
  </TitlesOfParts>
  <Manager/>
  <Company>MSU-DOE Plant Research Laboratory, 2019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PRL Widescreen template - Helvetica - Final</dc:title>
  <dc:subject/>
  <dc:creator>Igor Houwat</dc:creator>
  <cp:keywords/>
  <dc:description/>
  <cp:lastModifiedBy>Houwat, Igor</cp:lastModifiedBy>
  <cp:revision>171</cp:revision>
  <cp:lastPrinted>2016-09-22T18:30:00Z</cp:lastPrinted>
  <dcterms:created xsi:type="dcterms:W3CDTF">2016-09-08T23:59:06Z</dcterms:created>
  <dcterms:modified xsi:type="dcterms:W3CDTF">2019-05-13T19:41:42Z</dcterms:modified>
  <cp:category/>
</cp:coreProperties>
</file>