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1" r:id="rId1"/>
    <p:sldMasterId id="2147484520" r:id="rId2"/>
    <p:sldMasterId id="2147484528" r:id="rId3"/>
    <p:sldMasterId id="2147484537" r:id="rId4"/>
    <p:sldMasterId id="2147484559" r:id="rId5"/>
    <p:sldMasterId id="2147484565" r:id="rId6"/>
    <p:sldMasterId id="2147484572" r:id="rId7"/>
    <p:sldMasterId id="2147484579" r:id="rId8"/>
  </p:sldMasterIdLst>
  <p:notesMasterIdLst>
    <p:notesMasterId r:id="rId28"/>
  </p:notesMasterIdLst>
  <p:handoutMasterIdLst>
    <p:handoutMasterId r:id="rId29"/>
  </p:handoutMasterIdLst>
  <p:sldIdLst>
    <p:sldId id="781" r:id="rId9"/>
    <p:sldId id="788" r:id="rId10"/>
    <p:sldId id="782" r:id="rId11"/>
    <p:sldId id="783" r:id="rId12"/>
    <p:sldId id="778" r:id="rId13"/>
    <p:sldId id="780" r:id="rId14"/>
    <p:sldId id="786" r:id="rId15"/>
    <p:sldId id="269" r:id="rId16"/>
    <p:sldId id="772" r:id="rId17"/>
    <p:sldId id="784" r:id="rId18"/>
    <p:sldId id="771" r:id="rId19"/>
    <p:sldId id="285" r:id="rId20"/>
    <p:sldId id="270" r:id="rId21"/>
    <p:sldId id="773" r:id="rId22"/>
    <p:sldId id="278" r:id="rId23"/>
    <p:sldId id="774" r:id="rId24"/>
    <p:sldId id="779" r:id="rId25"/>
    <p:sldId id="776" r:id="rId26"/>
    <p:sldId id="7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037"/>
    <a:srgbClr val="18453B"/>
    <a:srgbClr val="202020"/>
    <a:srgbClr val="303030"/>
    <a:srgbClr val="404040"/>
    <a:srgbClr val="B2882A"/>
    <a:srgbClr val="2C3D4D"/>
    <a:srgbClr val="701A20"/>
    <a:srgbClr val="402402"/>
    <a:srgbClr val="40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1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DC1D-B1FD-9945-9F2D-DFAF01D07226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BD7D-6C74-D346-8200-9F64B5043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94BF2-75A6-3145-82FD-EA089C150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FA4EB-4D75-B548-B4E0-F91D553D0E8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66000"/>
                </a:schemeClr>
              </a:gs>
              <a:gs pos="72000">
                <a:schemeClr val="bg1">
                  <a:alpha val="0"/>
                  <a:lumMod val="100000"/>
                </a:schemeClr>
              </a:gs>
              <a:gs pos="49000">
                <a:schemeClr val="tx1">
                  <a:alpha val="43000"/>
                </a:schemeClr>
              </a:gs>
              <a:gs pos="40000">
                <a:schemeClr val="tx1">
                  <a:alpha val="60000"/>
                </a:schemeClr>
              </a:gs>
              <a:gs pos="57000">
                <a:schemeClr val="tx1">
                  <a:alpha val="2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4">
            <a:extLst>
              <a:ext uri="{FF2B5EF4-FFF2-40B4-BE49-F238E27FC236}">
                <a16:creationId xmlns:a16="http://schemas.microsoft.com/office/drawing/2014/main" id="{843F8F9E-C683-374A-AAA3-D40B4345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60" y="3891110"/>
            <a:ext cx="5024467" cy="17358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40" baseline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elvetica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C3B769-4DD1-744D-9A03-525A69E5D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20" y="5932164"/>
            <a:ext cx="4380807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9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9439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59164"/>
            <a:ext cx="78867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500282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4747847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112462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55739"/>
            <a:ext cx="78867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5464"/>
            <a:ext cx="78867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3893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20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1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94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59164"/>
            <a:ext cx="7886700" cy="164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500282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4747847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3792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55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5464"/>
            <a:ext cx="7886700" cy="1633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529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86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831A-7CA1-2C44-9F55-440998C2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pc="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15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94BF2-75A6-3145-82FD-EA089C150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FA4EB-4D75-B548-B4E0-F91D553D0E8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6000"/>
                </a:schemeClr>
              </a:gs>
              <a:gs pos="72000">
                <a:schemeClr val="tx1">
                  <a:alpha val="0"/>
                </a:schemeClr>
              </a:gs>
              <a:gs pos="49000">
                <a:schemeClr val="bg1">
                  <a:alpha val="43000"/>
                </a:schemeClr>
              </a:gs>
              <a:gs pos="40000">
                <a:schemeClr val="bg1">
                  <a:alpha val="60000"/>
                </a:schemeClr>
              </a:gs>
              <a:gs pos="57000">
                <a:schemeClr val="bg1">
                  <a:alpha val="2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4">
            <a:extLst>
              <a:ext uri="{FF2B5EF4-FFF2-40B4-BE49-F238E27FC236}">
                <a16:creationId xmlns:a16="http://schemas.microsoft.com/office/drawing/2014/main" id="{843F8F9E-C683-374A-AAA3-D40B4345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60" y="3891110"/>
            <a:ext cx="5024467" cy="173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40" baseline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elvetica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C3B769-4DD1-744D-9A03-525A69E5D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20" y="5932164"/>
            <a:ext cx="4380807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0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7448"/>
            <a:ext cx="78867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5BE35-A6B9-E842-9C1A-ADDF9F2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795964"/>
            <a:ext cx="7886700" cy="63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5963478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EC375-D5DE-3543-88E1-DF45D3530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28800"/>
            <a:ext cx="9143299" cy="27523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420728-0D3F-404D-BBF4-9314477E06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21" y="564211"/>
            <a:ext cx="554043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D64A905-783C-F640-9813-44C30F7CD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21" y="564211"/>
            <a:ext cx="5540433" cy="786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7448"/>
            <a:ext cx="78867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5BE35-A6B9-E842-9C1A-ADDF9F2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795964"/>
            <a:ext cx="7886700" cy="63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5963478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EC375-D5DE-3543-88E1-DF45D3530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28800"/>
            <a:ext cx="9143299" cy="27523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2825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7BBEE8-E691-174E-9837-8BFE3DB097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30388"/>
            <a:ext cx="9144000" cy="2752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7448"/>
            <a:ext cx="78867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5963478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5F049-9638-C543-9E5B-FB2A404A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795964"/>
            <a:ext cx="7886700" cy="63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D36404-BA23-B34B-A0F4-C9406A7FC9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21" y="564211"/>
            <a:ext cx="554043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12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1245"/>
            <a:ext cx="78867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5963480" y="404191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DB889F-780A-0846-B2B5-15AD1E459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8"/>
            <a:ext cx="9144000" cy="4041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62B9E2-9BD1-914E-A380-472EFB0A0D2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3888" y="5179762"/>
            <a:ext cx="7886700" cy="125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40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63BED-D0B9-9649-AAAB-EED77BBB57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16BDD73-95A4-ED49-8215-F7C5FD1991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25782" y="1782782"/>
            <a:ext cx="3292436" cy="3292436"/>
          </a:xfrm>
          <a:prstGeom prst="ellipse">
            <a:avLst/>
          </a:prstGeom>
          <a:solidFill>
            <a:srgbClr val="054037">
              <a:alpha val="85000"/>
            </a:srgbClr>
          </a:solidFill>
          <a:ln w="38100">
            <a:solidFill>
              <a:schemeClr val="tx1"/>
            </a:solidFill>
            <a:miter lim="800000"/>
          </a:ln>
        </p:spPr>
        <p:txBody>
          <a:bodyPr tIns="457200" bIns="457200" anchor="ctr" anchorCtr="0"/>
          <a:lstStyle>
            <a:lvl1pPr marL="0" indent="0" algn="ctr">
              <a:buNone/>
              <a:defRPr sz="2700" b="0" i="0" spc="4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1654BAF-070E-D54A-99A6-5A4436AAC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6013" y="4182038"/>
            <a:ext cx="4191000" cy="47886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400" b="0" i="0" spc="4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2pPr>
            <a:lvl3pPr marL="9144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3pPr>
            <a:lvl4pPr marL="13716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4pPr>
            <a:lvl5pPr marL="18288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28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9439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59164"/>
            <a:ext cx="78867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500282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4747847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06706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55739"/>
            <a:ext cx="78867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5464"/>
            <a:ext cx="78867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0796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075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787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9439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59164"/>
            <a:ext cx="78867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500282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4747847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19833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55739"/>
            <a:ext cx="78867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5464"/>
            <a:ext cx="78867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7602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20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7BBEE8-E691-174E-9837-8BFE3DB097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30388"/>
            <a:ext cx="9144000" cy="2752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7448"/>
            <a:ext cx="78867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5963478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1B5ACCD-A743-E247-A8F9-2F2FA39AE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21" y="564211"/>
            <a:ext cx="5540433" cy="78638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5F049-9638-C543-9E5B-FB2A404A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795964"/>
            <a:ext cx="7886700" cy="63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56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013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94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59164"/>
            <a:ext cx="7886700" cy="164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500282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4747847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83549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55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5464"/>
            <a:ext cx="7886700" cy="1633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7004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398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831A-7CA1-2C44-9F55-440998C2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pc="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6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1245"/>
            <a:ext cx="78867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5963480" y="404191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DB889F-780A-0846-B2B5-15AD1E459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8"/>
            <a:ext cx="9144000" cy="4041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C62F62-5177-8943-9744-DDF61D9F18F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3888" y="5179762"/>
            <a:ext cx="7886700" cy="125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556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63BED-D0B9-9649-AAAB-EED77BBB57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16BDD73-95A4-ED49-8215-F7C5FD1991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25782" y="1782782"/>
            <a:ext cx="3292436" cy="3292436"/>
          </a:xfrm>
          <a:prstGeom prst="ellipse">
            <a:avLst/>
          </a:prstGeom>
          <a:solidFill>
            <a:srgbClr val="054037">
              <a:alpha val="85000"/>
            </a:srgbClr>
          </a:solidFill>
          <a:ln w="38100">
            <a:solidFill>
              <a:schemeClr val="bg1"/>
            </a:solidFill>
            <a:miter lim="800000"/>
          </a:ln>
        </p:spPr>
        <p:txBody>
          <a:bodyPr tIns="457200" bIns="457200" anchor="ctr" anchorCtr="0"/>
          <a:lstStyle>
            <a:lvl1pPr marL="0" indent="0" algn="ctr">
              <a:buNone/>
              <a:defRPr sz="2700" b="0" i="0" spc="4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1654BAF-070E-D54A-99A6-5A4436AAC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6013" y="4182038"/>
            <a:ext cx="4191000" cy="47886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400" b="0" i="0" spc="4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2pPr>
            <a:lvl3pPr marL="9144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3pPr>
            <a:lvl4pPr marL="13716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4pPr>
            <a:lvl5pPr marL="18288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35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9439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59164"/>
            <a:ext cx="78867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500282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4747847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5539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55739"/>
            <a:ext cx="78867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5464"/>
            <a:ext cx="78867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9401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41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5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5" r:id="rId2"/>
    <p:sldLayoutId id="2147484556" r:id="rId3"/>
    <p:sldLayoutId id="2147484558" r:id="rId4"/>
    <p:sldLayoutId id="21474845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CE488FC-9D41-124C-8072-0F0702C5D2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92403"/>
            <a:ext cx="2190404" cy="3108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EA42D-5522-7A4B-953D-E83B312BE254}"/>
              </a:ext>
            </a:extLst>
          </p:cNvPr>
          <p:cNvSpPr txBox="1"/>
          <p:nvPr userDrawn="1"/>
        </p:nvSpPr>
        <p:spPr>
          <a:xfrm>
            <a:off x="6811617" y="6417046"/>
            <a:ext cx="1703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‹#›</a:t>
            </a:fld>
            <a:endParaRPr lang="en-US" sz="1050" b="0" i="0" spc="0" baseline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Gotham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7EF190D-C125-344D-9A36-DECB2E53C5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639" y="6415629"/>
            <a:ext cx="1688721" cy="283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66CF0E-9F98-9540-9119-8AE6A384AC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92403"/>
            <a:ext cx="2190404" cy="310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026EB2-330E-3A47-8A9A-D90BBE2DD274}"/>
              </a:ext>
            </a:extLst>
          </p:cNvPr>
          <p:cNvSpPr txBox="1"/>
          <p:nvPr userDrawn="1"/>
        </p:nvSpPr>
        <p:spPr>
          <a:xfrm>
            <a:off x="6811617" y="6417046"/>
            <a:ext cx="1703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‹#›</a:t>
            </a:fld>
            <a:endParaRPr lang="en-US" sz="1050" b="0" i="0" spc="0" baseline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Gotham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7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54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632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0" r:id="rId1"/>
    <p:sldLayoutId id="2147484584" r:id="rId2"/>
    <p:sldLayoutId id="2147484585" r:id="rId3"/>
    <p:sldLayoutId id="2147484586" r:id="rId4"/>
    <p:sldLayoutId id="21474845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F3571F-39F8-774C-B7F0-47F0C82E03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392403"/>
            <a:ext cx="2190403" cy="3108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EA42D-5522-7A4B-953D-E83B312BE254}"/>
              </a:ext>
            </a:extLst>
          </p:cNvPr>
          <p:cNvSpPr txBox="1"/>
          <p:nvPr userDrawn="1"/>
        </p:nvSpPr>
        <p:spPr>
          <a:xfrm>
            <a:off x="6811617" y="6417046"/>
            <a:ext cx="1703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‹#›</a:t>
            </a:fld>
            <a:endParaRPr lang="en-US" sz="1050" b="0" i="0" spc="0" baseline="0" dirty="0">
              <a:solidFill>
                <a:schemeClr val="tx1"/>
              </a:solidFill>
              <a:latin typeface="Helvetica" pitchFamily="2" charset="0"/>
              <a:cs typeface="Gotham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2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4AC80AF8-C226-0C40-A534-3FFB9902A0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638" y="6415629"/>
            <a:ext cx="1688721" cy="283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94CFE-0FE5-D140-9CE3-48DBF67260A4}"/>
              </a:ext>
            </a:extLst>
          </p:cNvPr>
          <p:cNvSpPr txBox="1"/>
          <p:nvPr userDrawn="1"/>
        </p:nvSpPr>
        <p:spPr>
          <a:xfrm>
            <a:off x="6811617" y="6417046"/>
            <a:ext cx="1703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‹#›</a:t>
            </a:fld>
            <a:endParaRPr lang="en-US" sz="1050" b="0" i="0" spc="0" baseline="0" dirty="0">
              <a:solidFill>
                <a:schemeClr val="tx1"/>
              </a:solidFill>
              <a:latin typeface="Helvetica" pitchFamily="2" charset="0"/>
              <a:cs typeface="Gotham Ligh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DEA447-4099-664F-B6E8-C30D20D758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392403"/>
            <a:ext cx="219040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1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14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329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959052-2E92-D443-BC34-37F56044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Template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F71B7C-281D-A54A-B384-82E0E8ED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layout button to pick appropriate slide types</a:t>
            </a:r>
          </a:p>
          <a:p>
            <a:r>
              <a:rPr lang="en-US" dirty="0"/>
              <a:t>Light and Dark background packs</a:t>
            </a:r>
          </a:p>
          <a:p>
            <a:r>
              <a:rPr lang="en-US" dirty="0"/>
              <a:t>Includes the following slide types</a:t>
            </a:r>
          </a:p>
          <a:p>
            <a:pPr lvl="1"/>
            <a:r>
              <a:rPr lang="en-US" dirty="0"/>
              <a:t>One-logo format: footer includes PRL logo, website, and page #</a:t>
            </a:r>
          </a:p>
          <a:p>
            <a:pPr lvl="1"/>
            <a:r>
              <a:rPr lang="en-US" dirty="0"/>
              <a:t>Two-logo format: footer includes PRL logo, DOE logo, website, and page #</a:t>
            </a:r>
          </a:p>
          <a:p>
            <a:pPr lvl="1"/>
            <a:r>
              <a:rPr lang="en-US" dirty="0"/>
              <a:t>Blank slides</a:t>
            </a:r>
          </a:p>
          <a:p>
            <a:pPr lvl="1"/>
            <a:r>
              <a:rPr lang="en-US" dirty="0"/>
              <a:t>Custom Designs:</a:t>
            </a:r>
          </a:p>
          <a:p>
            <a:pPr lvl="2"/>
            <a:r>
              <a:rPr lang="en-US" dirty="0"/>
              <a:t>PRL Title 1: with static image and PRL logo</a:t>
            </a:r>
          </a:p>
          <a:p>
            <a:pPr lvl="2"/>
            <a:r>
              <a:rPr lang="en-US" dirty="0"/>
              <a:t>PRL Title 2: with static image and PRL logo</a:t>
            </a:r>
          </a:p>
          <a:p>
            <a:pPr lvl="2"/>
            <a:r>
              <a:rPr lang="en-US" dirty="0"/>
              <a:t>PRL Title 3: with placeholder for custom image and PRL logo</a:t>
            </a:r>
          </a:p>
          <a:p>
            <a:pPr lvl="2"/>
            <a:r>
              <a:rPr lang="en-US" dirty="0"/>
              <a:t>PRL Title 4: with placeholder for custom image</a:t>
            </a:r>
          </a:p>
          <a:p>
            <a:pPr lvl="2"/>
            <a:r>
              <a:rPr lang="en-US" dirty="0"/>
              <a:t>Image with title</a:t>
            </a:r>
          </a:p>
        </p:txBody>
      </p:sp>
    </p:spTree>
    <p:extLst>
      <p:ext uri="{BB962C8B-B14F-4D97-AF65-F5344CB8AC3E}">
        <p14:creationId xmlns:p14="http://schemas.microsoft.com/office/powerpoint/2010/main" val="175209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E530-A8C7-A542-8094-8F535649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Content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45608-6DB4-AF4A-BEC7-8421A13F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following slides may be used with the one or two logo footer</a:t>
            </a:r>
          </a:p>
        </p:txBody>
      </p:sp>
    </p:spTree>
    <p:extLst>
      <p:ext uri="{BB962C8B-B14F-4D97-AF65-F5344CB8AC3E}">
        <p14:creationId xmlns:p14="http://schemas.microsoft.com/office/powerpoint/2010/main" val="104766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4126FC-6683-8143-B51A-A3978132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259691-C8EC-8443-8005-1BE6F9463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for a title for a subsection of your presentation. See the next slide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66606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Efficient and Robust Photosynthesis under Dynamic Conditions</a:t>
            </a:r>
            <a:br>
              <a:rPr lang="en-US" dirty="0"/>
            </a:br>
            <a:r>
              <a:rPr lang="en-US" dirty="0"/>
              <a:t>Project Lead: Dr. David Kramer</a:t>
            </a:r>
          </a:p>
        </p:txBody>
      </p:sp>
    </p:spTree>
    <p:extLst>
      <p:ext uri="{BB962C8B-B14F-4D97-AF65-F5344CB8AC3E}">
        <p14:creationId xmlns:p14="http://schemas.microsoft.com/office/powerpoint/2010/main" val="68315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+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main content slide. See the next slide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1238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PRL Renewal Grant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Photosynthetic Energy Capture, Conversion and Storage: From Fundamental Mechanisms to Modular Engineering</a:t>
            </a:r>
          </a:p>
          <a:p>
            <a:r>
              <a:rPr lang="en-US" dirty="0"/>
              <a:t>Three projects:</a:t>
            </a:r>
          </a:p>
          <a:p>
            <a:pPr lvl="1"/>
            <a:r>
              <a:rPr lang="en-US" dirty="0"/>
              <a:t>Project A: Efficient and Robust Photosynthesis under Dynamic Conditions</a:t>
            </a:r>
          </a:p>
          <a:p>
            <a:pPr lvl="1"/>
            <a:r>
              <a:rPr lang="en-US" dirty="0"/>
              <a:t>Project B: Building and Maintaining the Biological Solar Panel </a:t>
            </a:r>
          </a:p>
          <a:p>
            <a:pPr lvl="1"/>
            <a:r>
              <a:rPr lang="en-US" dirty="0"/>
              <a:t>Project C: Structure, function, organization and engineering of photosynthetic modules in Cyanobacteria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+ Two Column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 the next slide for an example.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20F43-6F92-4544-915B-7B268470E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or image here</a:t>
            </a:r>
          </a:p>
        </p:txBody>
      </p:sp>
    </p:spTree>
    <p:extLst>
      <p:ext uri="{BB962C8B-B14F-4D97-AF65-F5344CB8AC3E}">
        <p14:creationId xmlns:p14="http://schemas.microsoft.com/office/powerpoint/2010/main" val="68007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+ Two Column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 50 years of collaboration between PRL and DOE</a:t>
            </a:r>
          </a:p>
          <a:p>
            <a:r>
              <a:rPr lang="en-US" dirty="0"/>
              <a:t>Top notch fundamental research</a:t>
            </a:r>
          </a:p>
          <a:p>
            <a:r>
              <a:rPr lang="en-US" dirty="0"/>
              <a:t>Educating future scientists to face 21st century global challenges</a:t>
            </a:r>
          </a:p>
          <a:p>
            <a:r>
              <a:rPr lang="en-US" dirty="0"/>
              <a:t>Cutting edge technology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5F9E1-927C-6142-8AAD-DC58D6D6A4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837AC10A-529E-46D5-BDBC-11CE5D64C96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9150" y="1825625"/>
            <a:ext cx="3848101" cy="160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78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invertebrate, animal&#10;&#10;Description automatically generated">
            <a:extLst>
              <a:ext uri="{FF2B5EF4-FFF2-40B4-BE49-F238E27FC236}">
                <a16:creationId xmlns:a16="http://schemas.microsoft.com/office/drawing/2014/main" id="{3E75F39E-3A1C-2E44-ACB5-3FDA9F163B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D67D6-0FB5-A343-8657-1F2909F614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Optional image with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D110B-595E-CE42-9DCB-2031E509D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 the ‘wow’ factor</a:t>
            </a:r>
          </a:p>
        </p:txBody>
      </p:sp>
    </p:spTree>
    <p:extLst>
      <p:ext uri="{BB962C8B-B14F-4D97-AF65-F5344CB8AC3E}">
        <p14:creationId xmlns:p14="http://schemas.microsoft.com/office/powerpoint/2010/main" val="74929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D2527F-8DD4-B749-8816-C9347286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also the option for empty slides for </a:t>
            </a:r>
            <a:r>
              <a:rPr lang="en-US"/>
              <a:t>those who </a:t>
            </a:r>
            <a:r>
              <a:rPr lang="en-US" dirty="0"/>
              <a:t>like that space.</a:t>
            </a:r>
          </a:p>
        </p:txBody>
      </p:sp>
    </p:spTree>
    <p:extLst>
      <p:ext uri="{BB962C8B-B14F-4D97-AF65-F5344CB8AC3E}">
        <p14:creationId xmlns:p14="http://schemas.microsoft.com/office/powerpoint/2010/main" val="57726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B666B1-D6F1-8641-8E7A-D95F3CE9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Background Pack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D03616-369E-1B4A-9952-9CFDD0BA1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analogous slides with dark backgrounds.</a:t>
            </a:r>
          </a:p>
        </p:txBody>
      </p:sp>
    </p:spTree>
    <p:extLst>
      <p:ext uri="{BB962C8B-B14F-4D97-AF65-F5344CB8AC3E}">
        <p14:creationId xmlns:p14="http://schemas.microsoft.com/office/powerpoint/2010/main" val="13699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C2FBBA-7175-1A42-BF11-6A19B961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template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B7B6D2C-1280-6149-BEF2-B28F15CBB2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"/>
            <a:ext cx="9144000" cy="404177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F198E-B1EB-8547-A2E4-A7D3367DBDF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Click on the Layout button under the home tab to select among available template slides</a:t>
            </a:r>
          </a:p>
        </p:txBody>
      </p:sp>
    </p:spTree>
    <p:extLst>
      <p:ext uri="{BB962C8B-B14F-4D97-AF65-F5344CB8AC3E}">
        <p14:creationId xmlns:p14="http://schemas.microsoft.com/office/powerpoint/2010/main" val="137025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9AD9EF-BDBB-3643-8F9F-679C5F69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Title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E126-C6FF-D941-A026-3C24A7B1D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323A4F-50ED-944B-B402-986D8BAD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#1 </a:t>
            </a:r>
            <a:br>
              <a:rPr lang="en-US" dirty="0"/>
            </a:br>
            <a:r>
              <a:rPr lang="en-US" dirty="0"/>
              <a:t>with full, static image</a:t>
            </a:r>
            <a:br>
              <a:rPr lang="en-US" dirty="0"/>
            </a:br>
            <a:r>
              <a:rPr lang="en-US" dirty="0"/>
              <a:t>and 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5544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A5A6B-FDCC-C14A-B385-C58DDC64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7FFE4-FA36-6A44-B48D-E8FAA7689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Image + Logo</a:t>
            </a:r>
          </a:p>
        </p:txBody>
      </p:sp>
    </p:spTree>
    <p:extLst>
      <p:ext uri="{BB962C8B-B14F-4D97-AF65-F5344CB8AC3E}">
        <p14:creationId xmlns:p14="http://schemas.microsoft.com/office/powerpoint/2010/main" val="390427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indoor, reptile, animal&#10;&#10;Description automatically generated">
            <a:extLst>
              <a:ext uri="{FF2B5EF4-FFF2-40B4-BE49-F238E27FC236}">
                <a16:creationId xmlns:a16="http://schemas.microsoft.com/office/drawing/2014/main" id="{BCF7F618-FB6F-D243-BC27-A88713AC4E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020FAB-5662-314C-96AF-FE7624C9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2C8A6-7B58-6E4B-8075-BF2CD7AC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795963"/>
            <a:ext cx="7886700" cy="630237"/>
          </a:xfrm>
        </p:spPr>
        <p:txBody>
          <a:bodyPr/>
          <a:lstStyle/>
          <a:p>
            <a:r>
              <a:rPr lang="en-US" dirty="0"/>
              <a:t>Editable Image + Logo</a:t>
            </a:r>
          </a:p>
        </p:txBody>
      </p:sp>
    </p:spTree>
    <p:extLst>
      <p:ext uri="{BB962C8B-B14F-4D97-AF65-F5344CB8AC3E}">
        <p14:creationId xmlns:p14="http://schemas.microsoft.com/office/powerpoint/2010/main" val="308255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0873B8-FF1A-EC42-9ADB-0A8AD9EB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#4</a:t>
            </a:r>
          </a:p>
        </p:txBody>
      </p:sp>
      <p:pic>
        <p:nvPicPr>
          <p:cNvPr id="8" name="Picture Placeholder 7" descr="A picture containing indoor, reptile, animal&#10;&#10;Description automatically generated">
            <a:extLst>
              <a:ext uri="{FF2B5EF4-FFF2-40B4-BE49-F238E27FC236}">
                <a16:creationId xmlns:a16="http://schemas.microsoft.com/office/drawing/2014/main" id="{A3B5F3C0-8200-6443-88A1-5D1B8608AE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572F76-A498-5C4F-AEAD-D26DA651850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3888" y="5180013"/>
            <a:ext cx="7886700" cy="1258887"/>
          </a:xfrm>
        </p:spPr>
        <p:txBody>
          <a:bodyPr/>
          <a:lstStyle/>
          <a:p>
            <a:r>
              <a:rPr lang="en-US" dirty="0"/>
              <a:t>Editable Image</a:t>
            </a:r>
          </a:p>
        </p:txBody>
      </p:sp>
    </p:spTree>
    <p:extLst>
      <p:ext uri="{BB962C8B-B14F-4D97-AF65-F5344CB8AC3E}">
        <p14:creationId xmlns:p14="http://schemas.microsoft.com/office/powerpoint/2010/main" val="179574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 with one logo footer</a:t>
            </a:r>
          </a:p>
        </p:txBody>
      </p:sp>
    </p:spTree>
    <p:extLst>
      <p:ext uri="{BB962C8B-B14F-4D97-AF65-F5344CB8AC3E}">
        <p14:creationId xmlns:p14="http://schemas.microsoft.com/office/powerpoint/2010/main" val="80798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 with two logo footer</a:t>
            </a:r>
          </a:p>
        </p:txBody>
      </p:sp>
    </p:spTree>
    <p:extLst>
      <p:ext uri="{BB962C8B-B14F-4D97-AF65-F5344CB8AC3E}">
        <p14:creationId xmlns:p14="http://schemas.microsoft.com/office/powerpoint/2010/main" val="37617391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e-logo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wo-logo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s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ne-logo footer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wo-logo footer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 slides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380</Words>
  <Application>Microsoft Macintosh PowerPoint</Application>
  <PresentationFormat>On-screen Show (4:3)</PresentationFormat>
  <Paragraphs>61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Gotham Narrow Light</vt:lpstr>
      <vt:lpstr>Helvetica</vt:lpstr>
      <vt:lpstr>Custom Designs</vt:lpstr>
      <vt:lpstr>One-logo footer</vt:lpstr>
      <vt:lpstr>Two-logo footer</vt:lpstr>
      <vt:lpstr>Blank slides</vt:lpstr>
      <vt:lpstr>Custom Designs - Dark</vt:lpstr>
      <vt:lpstr>One-logo footer - Dark</vt:lpstr>
      <vt:lpstr>Two-logo footer - Dark</vt:lpstr>
      <vt:lpstr>Blank slides - Dark</vt:lpstr>
      <vt:lpstr>Slide Template Summary</vt:lpstr>
      <vt:lpstr>How to use the template</vt:lpstr>
      <vt:lpstr>I. Title Slides</vt:lpstr>
      <vt:lpstr>Title slide #1  with full, static image and three lines of text</vt:lpstr>
      <vt:lpstr>Title Slide #2</vt:lpstr>
      <vt:lpstr>Title Slide #3</vt:lpstr>
      <vt:lpstr>Title Slide #4</vt:lpstr>
      <vt:lpstr>Title Slide #5</vt:lpstr>
      <vt:lpstr>Title Slide #6</vt:lpstr>
      <vt:lpstr>II. Content Slides</vt:lpstr>
      <vt:lpstr>Section Header slide</vt:lpstr>
      <vt:lpstr>PROJECT A</vt:lpstr>
      <vt:lpstr>Title + Content</vt:lpstr>
      <vt:lpstr>PRL Renewal Grant</vt:lpstr>
      <vt:lpstr>Title + Two Column</vt:lpstr>
      <vt:lpstr>Title + Two Column</vt:lpstr>
      <vt:lpstr>PowerPoint Presentation</vt:lpstr>
      <vt:lpstr>There is also the option for empty slides for those who like that space.</vt:lpstr>
      <vt:lpstr>Dark Background Pack</vt:lpstr>
    </vt:vector>
  </TitlesOfParts>
  <Manager/>
  <Company>MSU-DOE Plant Research Laboratory, 2019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PRL Standard template - Helvetica - Final</dc:title>
  <dc:subject/>
  <dc:creator>Igor Houwat</dc:creator>
  <cp:keywords/>
  <dc:description/>
  <cp:lastModifiedBy>Houwat, Igor</cp:lastModifiedBy>
  <cp:revision>181</cp:revision>
  <cp:lastPrinted>2016-09-22T18:30:00Z</cp:lastPrinted>
  <dcterms:created xsi:type="dcterms:W3CDTF">2016-09-08T23:59:06Z</dcterms:created>
  <dcterms:modified xsi:type="dcterms:W3CDTF">2019-05-13T19:41:29Z</dcterms:modified>
  <cp:category/>
</cp:coreProperties>
</file>